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2862" y="13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14.09.2021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14.09.2021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14.09.2021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323528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 государственного задания на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792158"/>
            <a:ext cx="65205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 «Весёлые каникулы» организован филиалом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в рамках выполнения государственного задания 29.06.2021 г. в помещении филиала по адресу: Студенческая ул., д.16.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Занимающиеся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летнем творческом лагере «Весёлые каникулы», а также выпускники Театра песни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педагоги филиала исполнили зажигательные вокальные, литературные и танцевальные номера для зрителей - жителей района Дорогомилово. Кроме того, на мероприятии можно было полюбоваться выставкой художественных работ, созданной детьми под руководством педагогов во время творческой смены в лагере.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Концерт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прошел при отличной зрительской поддержке родителей и друзей учреждения. В мероприятии приняло участие, включая выступающих, сопровождающих и зрителей - 30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56" y="2895244"/>
            <a:ext cx="2736304" cy="59252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3182978"/>
            <a:ext cx="3676232" cy="27571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45" y="6085976"/>
            <a:ext cx="3645995" cy="273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26"/>
          <a:stretch/>
        </p:blipFill>
        <p:spPr>
          <a:xfrm>
            <a:off x="1500079" y="4283968"/>
            <a:ext cx="5097273" cy="27400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11" y="7092280"/>
            <a:ext cx="4172349" cy="19268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2" t="23075" r="9584" b="30775"/>
          <a:stretch/>
        </p:blipFill>
        <p:spPr>
          <a:xfrm>
            <a:off x="4581128" y="683568"/>
            <a:ext cx="2016224" cy="30243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8" y="2267744"/>
            <a:ext cx="4210032" cy="19442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51520"/>
            <a:ext cx="4194820" cy="193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20" y="6732884"/>
            <a:ext cx="4988272" cy="23036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08" y="4500636"/>
            <a:ext cx="4988272" cy="23036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267744"/>
            <a:ext cx="4988272" cy="23036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08" y="107504"/>
            <a:ext cx="4988272" cy="230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6688490"/>
            <a:ext cx="4869160" cy="22486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32" y="4483635"/>
            <a:ext cx="4869160" cy="22486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251387"/>
            <a:ext cx="4869160" cy="22486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70" y="107504"/>
            <a:ext cx="4869160" cy="224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57192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39" y="6732240"/>
            <a:ext cx="4833739" cy="22322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29" y="4499992"/>
            <a:ext cx="4833739" cy="22322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39" y="2267744"/>
            <a:ext cx="4833739" cy="22322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29" y="107504"/>
            <a:ext cx="4833739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7" t="1050" r="30682" b="-1050"/>
          <a:stretch/>
        </p:blipFill>
        <p:spPr>
          <a:xfrm>
            <a:off x="2725670" y="4552109"/>
            <a:ext cx="4015698" cy="39803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15" y="467544"/>
            <a:ext cx="4025353" cy="18722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15" y="2509272"/>
            <a:ext cx="4025353" cy="18467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619672"/>
            <a:ext cx="242752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36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64" y="3674545"/>
            <a:ext cx="6309320" cy="29136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64" y="506193"/>
            <a:ext cx="6309320" cy="29136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0256" y="7360567"/>
            <a:ext cx="6627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763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161</Words>
  <Application>Microsoft Office PowerPoint</Application>
  <PresentationFormat>Экран (4:3)</PresentationFormat>
  <Paragraphs>13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 государственного задания на II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47</cp:revision>
  <cp:lastPrinted>2021-06-11T10:18:51Z</cp:lastPrinted>
  <dcterms:created xsi:type="dcterms:W3CDTF">2020-09-03T09:00:53Z</dcterms:created>
  <dcterms:modified xsi:type="dcterms:W3CDTF">2021-09-14T11:53:31Z</dcterms:modified>
</cp:coreProperties>
</file>